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hi-I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81"/>
    <a:srgbClr val="FFFFFF"/>
    <a:srgbClr val="1515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FE5AB-4455-4D1A-961D-501B00CEDC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2F3DDB-38FE-4FE0-BF0A-9579C61E4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i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E1126-77F5-4043-B860-C47E0066D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5222E-8D33-459F-9EC0-BE8493E9EC2C}" type="datetimeFigureOut">
              <a:rPr lang="hi-IN" smtClean="0"/>
              <a:t>शुक्रवार, 8 भाद्र 1941</a:t>
            </a:fld>
            <a:endParaRPr lang="hi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CF89E-DBB4-467B-994C-7B7C696C8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F042C-8F48-4E41-9A02-44C4EAF4E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4395D-BC39-4C54-8EEC-736671ED048A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126136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C6029-059E-47BB-B53D-F0457F4F6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101E4B-3E58-4581-B700-BE97AFB10E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28E94-CC77-4499-81FA-316C6946A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5222E-8D33-459F-9EC0-BE8493E9EC2C}" type="datetimeFigureOut">
              <a:rPr lang="hi-IN" smtClean="0"/>
              <a:t>शुक्रवार, 8 भाद्र 1941</a:t>
            </a:fld>
            <a:endParaRPr lang="hi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788C5-A70C-4A99-9791-6FBCD11AB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A456D-56CE-4A5B-8D07-85EA5E0D5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4395D-BC39-4C54-8EEC-736671ED048A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198014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1EDC2D-122F-46AB-A4C4-B51B7E873F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BC7501-80F4-4926-9EC3-090C1329DE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F617A-22EF-48C9-B714-2C103932D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5222E-8D33-459F-9EC0-BE8493E9EC2C}" type="datetimeFigureOut">
              <a:rPr lang="hi-IN" smtClean="0"/>
              <a:t>शुक्रवार, 8 भाद्र 1941</a:t>
            </a:fld>
            <a:endParaRPr lang="hi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10E86-1768-4052-9796-AA87DD7EA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B26F1-C590-44C7-B654-9E3DB69DC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4395D-BC39-4C54-8EEC-736671ED048A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1824093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D8563-2D2A-4760-A3CC-9D6525AF7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089F0-66B0-4D0B-90AF-7506A6600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9F051-5A36-4414-AE6D-7B9AEF8B8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5222E-8D33-459F-9EC0-BE8493E9EC2C}" type="datetimeFigureOut">
              <a:rPr lang="hi-IN" smtClean="0"/>
              <a:t>शुक्रवार, 8 भाद्र 1941</a:t>
            </a:fld>
            <a:endParaRPr lang="hi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D1D5B6-5055-48CD-94DE-72AD8F276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57645-BA10-4C68-A95B-3EB2F2BF9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4395D-BC39-4C54-8EEC-736671ED048A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1925331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C9911-9EF1-48DB-8DF3-F81AFF1B5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2B81B-A14D-46D0-AAF3-D23700DBC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AF8F0-1EB2-4A2D-B0D7-19BE52378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5222E-8D33-459F-9EC0-BE8493E9EC2C}" type="datetimeFigureOut">
              <a:rPr lang="hi-IN" smtClean="0"/>
              <a:t>शुक्रवार, 8 भाद्र 1941</a:t>
            </a:fld>
            <a:endParaRPr lang="hi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FBDB8-1B48-4389-BD01-5B997E300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E1E6E-EDC0-4292-B9A1-A2C7478DC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4395D-BC39-4C54-8EEC-736671ED048A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2538388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7E01C-1BFF-42C8-AECD-5E2046382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629FD-096A-4E52-9500-382FD20C48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4EDB4F-0043-4771-B019-6589C8FB63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0F0BD7-7B0C-4638-A331-2724BEF3F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5222E-8D33-459F-9EC0-BE8493E9EC2C}" type="datetimeFigureOut">
              <a:rPr lang="hi-IN" smtClean="0"/>
              <a:t>शुक्रवार, 8 भाद्र 1941</a:t>
            </a:fld>
            <a:endParaRPr lang="hi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309581-7EB5-4CB0-9094-115FE3DB0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932FC-A56D-4F42-A779-D2FA171C5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4395D-BC39-4C54-8EEC-736671ED048A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3819686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25943-2F1D-495C-BD49-4A1AD2B26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522AA-F631-4010-966A-4A955AC628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192FD4-48B2-449D-BC8E-8168F6CB1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C4D532-1B19-465C-A369-771F9E3E59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56D9C5-9511-4A56-9662-379F508588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5782C1-B5B1-4AA6-B9F5-A1FF3C198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5222E-8D33-459F-9EC0-BE8493E9EC2C}" type="datetimeFigureOut">
              <a:rPr lang="hi-IN" smtClean="0"/>
              <a:t>शुक्रवार, 8 भाद्र 1941</a:t>
            </a:fld>
            <a:endParaRPr lang="hi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498718-9664-43CA-AE74-9A357668F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3A2D44-A417-4291-A414-3217221E3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4395D-BC39-4C54-8EEC-736671ED048A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1375672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7B893-06DF-4AEE-A2F7-03D9B8EFA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0539C7-13E6-4383-87CD-E3A2EFF4F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5222E-8D33-459F-9EC0-BE8493E9EC2C}" type="datetimeFigureOut">
              <a:rPr lang="hi-IN" smtClean="0"/>
              <a:t>शुक्रवार, 8 भाद्र 1941</a:t>
            </a:fld>
            <a:endParaRPr lang="hi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71F810-7091-4242-B328-B564673E0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CD2735-EA91-4AB3-BAE6-E76CE7D8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4395D-BC39-4C54-8EEC-736671ED048A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1007957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39C3C2-6DF1-4D68-BED4-B2F143C38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5222E-8D33-459F-9EC0-BE8493E9EC2C}" type="datetimeFigureOut">
              <a:rPr lang="hi-IN" smtClean="0"/>
              <a:t>शुक्रवार, 8 भाद्र 1941</a:t>
            </a:fld>
            <a:endParaRPr lang="hi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39D628-CB07-4CC6-9A38-CE4BA77F3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CDD2D-A298-4156-A2FA-662ED5B55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4395D-BC39-4C54-8EEC-736671ED048A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3830502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CD41-2F5D-4399-AD0F-6CF61C5D3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39C93-C1E0-4E11-968A-A7F4CDCDA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904591-5CC2-4BAB-AF5E-CC01D3173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56C6E2-1AE1-4190-960E-4CC131C7C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5222E-8D33-459F-9EC0-BE8493E9EC2C}" type="datetimeFigureOut">
              <a:rPr lang="hi-IN" smtClean="0"/>
              <a:t>शुक्रवार, 8 भाद्र 1941</a:t>
            </a:fld>
            <a:endParaRPr lang="hi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FDDBFB-2C07-4388-B9D2-37AFEC43F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B77491-A326-4B19-AAA1-21631A018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4395D-BC39-4C54-8EEC-736671ED048A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2524247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4DAC8-FE2F-40CF-A8E4-D06D7A403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41B2A1-C628-4EE9-8F89-9366D1B838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i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FD88C9-7A13-4F18-892D-DD00B71CE8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1DD91-9680-4FC5-89CC-AF9AAEA0E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5222E-8D33-459F-9EC0-BE8493E9EC2C}" type="datetimeFigureOut">
              <a:rPr lang="hi-IN" smtClean="0"/>
              <a:t>शुक्रवार, 8 भाद्र 1941</a:t>
            </a:fld>
            <a:endParaRPr lang="hi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58D004-A1CF-4E2B-8966-27D1F4D9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ED043F-9402-442F-B20C-1074128E2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4395D-BC39-4C54-8EEC-736671ED048A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2781209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FB064E-9910-49F4-B964-C632C347E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B38EEA-A5DD-48F3-87C9-F0D57B2EC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139D8-502A-426B-800D-70E68B17CD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35222E-8D33-459F-9EC0-BE8493E9EC2C}" type="datetimeFigureOut">
              <a:rPr lang="hi-IN" smtClean="0"/>
              <a:t>शुक्रवार, 8 भाद्र 1941</a:t>
            </a:fld>
            <a:endParaRPr lang="hi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A6790-7BF7-48A7-8EE2-35708E2F9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i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3698F-F4E7-4807-94A4-BF62FFE771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A4395D-BC39-4C54-8EEC-736671ED048A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2706397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i-I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7E70F-7D16-49A9-8389-5580310E4C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0B1B9-BE95-40CF-BAE9-02735990CA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i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C29B25-4F1A-4D18-98DB-4DEDA759B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891" y="0"/>
            <a:ext cx="9146217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C97EDA-F0FA-474C-A36B-F046F00A7E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72"/>
          <a:stretch/>
        </p:blipFill>
        <p:spPr>
          <a:xfrm>
            <a:off x="3860996" y="1280160"/>
            <a:ext cx="5196644" cy="23269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1DB8A3-215F-4C13-B74E-9385A8AE8F4D}"/>
              </a:ext>
            </a:extLst>
          </p:cNvPr>
          <p:cNvSpPr/>
          <p:nvPr/>
        </p:nvSpPr>
        <p:spPr>
          <a:xfrm>
            <a:off x="3787140" y="3238500"/>
            <a:ext cx="66236" cy="3635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i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FF9FFC-10B8-4F61-AF4C-CB5FCCC63ECD}"/>
              </a:ext>
            </a:extLst>
          </p:cNvPr>
          <p:cNvSpPr/>
          <p:nvPr/>
        </p:nvSpPr>
        <p:spPr>
          <a:xfrm rot="5400000">
            <a:off x="4752389" y="2653775"/>
            <a:ext cx="45719" cy="1909982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1639001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1C843-0E0F-4CB5-98CA-6A5752D5E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i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A2C703-8033-40C5-8C49-5DB99F7217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202" y="150946"/>
            <a:ext cx="8743595" cy="6556107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3072E7-7E09-4B00-AD5D-42F3049AB666}"/>
              </a:ext>
            </a:extLst>
          </p:cNvPr>
          <p:cNvSpPr/>
          <p:nvPr/>
        </p:nvSpPr>
        <p:spPr>
          <a:xfrm>
            <a:off x="3858768" y="3249168"/>
            <a:ext cx="4437888" cy="32918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3529375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78A16-B713-4085-B79C-A0B8F6B81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i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DAF32F-5ACE-4A1D-B54E-7703762E5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898" y="1690688"/>
            <a:ext cx="5803190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389A72-B9C8-4D57-9468-C2F8DEFA7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792" y="2611638"/>
            <a:ext cx="3622953" cy="188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89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7B91D-2B70-4A98-AE5A-161AD9DD7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i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D0CA43-03E0-478D-A66F-4F2E617BD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5" t="8198" r="7771" b="4903"/>
          <a:stretch/>
        </p:blipFill>
        <p:spPr>
          <a:xfrm>
            <a:off x="2249525" y="2389631"/>
            <a:ext cx="4803547" cy="378123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65AF7E-DBAC-49E9-8129-24F61B0C9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472" y="3168455"/>
            <a:ext cx="2843889" cy="158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853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760EBF-6594-40EA-B77F-BB555A083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35"/>
          <a:stretch/>
        </p:blipFill>
        <p:spPr>
          <a:xfrm>
            <a:off x="1274165" y="878205"/>
            <a:ext cx="5803190" cy="216979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2EDB3B-9E5F-46AB-96A7-8B9148D59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843" y="1256601"/>
            <a:ext cx="1195458" cy="17913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6D3203-A3AB-47BE-AACB-43F0AABFB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178" y="1358900"/>
            <a:ext cx="1171533" cy="1689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04F1AB-FD6E-4A5F-A956-9C13BF414D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" t="2179" r="3079" b="545"/>
          <a:stretch/>
        </p:blipFill>
        <p:spPr>
          <a:xfrm>
            <a:off x="1569720" y="1366520"/>
            <a:ext cx="1036580" cy="1681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F7DBFD-523C-4FB4-AD0B-0372428DEC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264" y="1280160"/>
            <a:ext cx="1123026" cy="176784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2EAC13F-C981-47B2-AAC9-C6DF0B989BC7}"/>
              </a:ext>
            </a:extLst>
          </p:cNvPr>
          <p:cNvSpPr/>
          <p:nvPr/>
        </p:nvSpPr>
        <p:spPr>
          <a:xfrm>
            <a:off x="4040711" y="2883408"/>
            <a:ext cx="177721" cy="164592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i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F7F92F-A944-4EEA-82C1-E85E8C1216A0}"/>
              </a:ext>
            </a:extLst>
          </p:cNvPr>
          <p:cNvSpPr/>
          <p:nvPr/>
        </p:nvSpPr>
        <p:spPr>
          <a:xfrm>
            <a:off x="1211580" y="518160"/>
            <a:ext cx="6004560" cy="60045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i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8F38AD-BF53-4FE8-A57C-8103B2E168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6597" y="4100512"/>
            <a:ext cx="19145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513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F47DD-277D-4DB5-850A-926CC2801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i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1A8D99-6A49-474D-ABE7-A33F100027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7" b="21988"/>
          <a:stretch/>
        </p:blipFill>
        <p:spPr>
          <a:xfrm>
            <a:off x="0" y="-1"/>
            <a:ext cx="12049246" cy="6872827"/>
          </a:xfrm>
        </p:spPr>
      </p:pic>
    </p:spTree>
    <p:extLst>
      <p:ext uri="{BB962C8B-B14F-4D97-AF65-F5344CB8AC3E}">
        <p14:creationId xmlns:p14="http://schemas.microsoft.com/office/powerpoint/2010/main" val="2200647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305A54-6311-4CE0-B175-D671ED289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904" y="-68536"/>
            <a:ext cx="8750668" cy="656141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D04C68-6A71-40FA-A04C-24D557C3AE31}"/>
              </a:ext>
            </a:extLst>
          </p:cNvPr>
          <p:cNvSpPr/>
          <p:nvPr/>
        </p:nvSpPr>
        <p:spPr>
          <a:xfrm>
            <a:off x="7540752" y="2993136"/>
            <a:ext cx="438912" cy="435864"/>
          </a:xfrm>
          <a:prstGeom prst="rect">
            <a:avLst/>
          </a:prstGeom>
          <a:solidFill>
            <a:srgbClr val="008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i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1A59B0-B25E-427E-A299-AEFB49A93A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77" b="10114"/>
          <a:stretch/>
        </p:blipFill>
        <p:spPr>
          <a:xfrm>
            <a:off x="2407794" y="1240806"/>
            <a:ext cx="5021706" cy="343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223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939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anant patni</dc:creator>
  <cp:lastModifiedBy>anant patni</cp:lastModifiedBy>
  <cp:revision>9</cp:revision>
  <dcterms:created xsi:type="dcterms:W3CDTF">2019-08-30T12:18:28Z</dcterms:created>
  <dcterms:modified xsi:type="dcterms:W3CDTF">2019-08-31T03:57:46Z</dcterms:modified>
</cp:coreProperties>
</file>